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3" r:id="rId5"/>
    <p:sldId id="261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50" d="100"/>
          <a:sy n="50" d="100"/>
        </p:scale>
        <p:origin x="2094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B2F-1D7A-4FF8-A14F-751D66B26367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E108-3E90-4672-9F08-233FA4ADB5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401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B2F-1D7A-4FF8-A14F-751D66B26367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E108-3E90-4672-9F08-233FA4ADB5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864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B2F-1D7A-4FF8-A14F-751D66B26367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E108-3E90-4672-9F08-233FA4ADB5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810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B2F-1D7A-4FF8-A14F-751D66B26367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E108-3E90-4672-9F08-233FA4ADB5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290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B2F-1D7A-4FF8-A14F-751D66B26367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E108-3E90-4672-9F08-233FA4ADB5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278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B2F-1D7A-4FF8-A14F-751D66B26367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E108-3E90-4672-9F08-233FA4ADB5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656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B2F-1D7A-4FF8-A14F-751D66B26367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E108-3E90-4672-9F08-233FA4ADB5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19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B2F-1D7A-4FF8-A14F-751D66B26367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E108-3E90-4672-9F08-233FA4ADB5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4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B2F-1D7A-4FF8-A14F-751D66B26367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E108-3E90-4672-9F08-233FA4ADB5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189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B2F-1D7A-4FF8-A14F-751D66B26367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E108-3E90-4672-9F08-233FA4ADB5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68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B2F-1D7A-4FF8-A14F-751D66B26367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E108-3E90-4672-9F08-233FA4ADB5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45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7AB2F-1D7A-4FF8-A14F-751D66B26367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3E108-3E90-4672-9F08-233FA4ADB5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449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63" y="157655"/>
            <a:ext cx="10857186" cy="65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1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41" y="309611"/>
            <a:ext cx="10624430" cy="623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1950" y="0"/>
            <a:ext cx="112646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避免數位性別暴力的「五不」防護守則：</a:t>
            </a:r>
          </a:p>
        </p:txBody>
      </p:sp>
      <p:sp>
        <p:nvSpPr>
          <p:cNvPr id="5" name="矩形 4"/>
          <p:cNvSpPr/>
          <p:nvPr/>
        </p:nvSpPr>
        <p:spPr>
          <a:xfrm>
            <a:off x="361950" y="736282"/>
            <a:ext cx="1263015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不違反意願</a:t>
            </a:r>
            <a:r>
              <a:rPr lang="zh-TW" altLang="en-US" sz="4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不</a:t>
            </a:r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可強迫他人拍攝或傳送影像</a:t>
            </a:r>
            <a:r>
              <a:rPr lang="zh-TW" altLang="en-US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不聽從自拍</a:t>
            </a:r>
            <a:r>
              <a:rPr lang="zh-TW" altLang="en-US" sz="4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不要</a:t>
            </a:r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聽從引誘拍攝自己的影像</a:t>
            </a:r>
            <a:r>
              <a:rPr lang="zh-TW" altLang="en-US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不倉促傳訊</a:t>
            </a:r>
            <a:r>
              <a:rPr lang="zh-TW" altLang="en-US" sz="4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傳送</a:t>
            </a:r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訊息及影像前應再三確認</a:t>
            </a:r>
            <a:r>
              <a:rPr lang="zh-TW" altLang="en-US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不轉寄私照</a:t>
            </a:r>
            <a:r>
              <a:rPr lang="zh-TW" altLang="en-US" sz="4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收到</a:t>
            </a:r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他人私密照，轉傳即違法</a:t>
            </a:r>
            <a:r>
              <a:rPr lang="zh-TW" altLang="en-US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不取笑被害</a:t>
            </a:r>
            <a:r>
              <a:rPr lang="zh-TW" altLang="en-US" sz="4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取笑</a:t>
            </a:r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或檢討被害人是更大傷害。</a:t>
            </a:r>
          </a:p>
        </p:txBody>
      </p:sp>
    </p:spTree>
    <p:extLst>
      <p:ext uri="{BB962C8B-B14F-4D97-AF65-F5344CB8AC3E}">
        <p14:creationId xmlns:p14="http://schemas.microsoft.com/office/powerpoint/2010/main" val="342344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遭遇數位性別暴力的「四要」防護守則：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03326"/>
            <a:ext cx="12192000" cy="3467100"/>
          </a:xfrm>
        </p:spPr>
        <p:txBody>
          <a:bodyPr>
            <a:noAutofit/>
          </a:bodyPr>
          <a:lstStyle/>
          <a:p>
            <a:r>
              <a:rPr lang="en-US" altLang="zh-TW" sz="4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要告訴師長</a:t>
            </a:r>
            <a:r>
              <a:rPr lang="zh-TW" altLang="en-US" sz="4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比起</a:t>
            </a:r>
            <a:r>
              <a:rPr lang="zh-TW" altLang="en-US" sz="4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獨自面對，師長可提供更多協助。</a:t>
            </a:r>
          </a:p>
          <a:p>
            <a:r>
              <a:rPr lang="en-US" altLang="zh-TW" sz="4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要截圖存證</a:t>
            </a:r>
            <a:r>
              <a:rPr lang="zh-TW" altLang="en-US" sz="4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有</a:t>
            </a:r>
            <a:r>
              <a:rPr lang="zh-TW" altLang="en-US" sz="4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明確的證據，有效將歹徒繩之以法。</a:t>
            </a:r>
          </a:p>
          <a:p>
            <a:r>
              <a:rPr lang="en-US" altLang="zh-TW" sz="4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要記得報警</a:t>
            </a:r>
            <a:r>
              <a:rPr lang="zh-TW" altLang="en-US" sz="4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不</a:t>
            </a:r>
            <a:r>
              <a:rPr lang="zh-TW" altLang="en-US" sz="4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只為了自己，避免更多無辜者受害。</a:t>
            </a:r>
          </a:p>
          <a:p>
            <a:r>
              <a:rPr lang="en-US" altLang="zh-TW" sz="4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要檢舉對方</a:t>
            </a:r>
            <a:r>
              <a:rPr lang="zh-TW" altLang="en-US" sz="4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就算是</a:t>
            </a:r>
            <a:r>
              <a:rPr lang="zh-TW" altLang="en-US" sz="4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假帳號，讓管理者依規定處理。</a:t>
            </a:r>
          </a:p>
        </p:txBody>
      </p:sp>
    </p:spTree>
    <p:extLst>
      <p:ext uri="{BB962C8B-B14F-4D97-AF65-F5344CB8AC3E}">
        <p14:creationId xmlns:p14="http://schemas.microsoft.com/office/powerpoint/2010/main" val="316288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ost 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486" y="3676650"/>
            <a:ext cx="3175763" cy="2974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00175" y="1123896"/>
            <a:ext cx="10001250" cy="10342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793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zh-TW" altLang="zh-TW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PingFang"/>
              </a:rPr>
              <a:t>每年四月的最後一個周三是「丹寧日」</a:t>
            </a:r>
            <a:endParaRPr lang="zh-TW" altLang="en-US" sz="2400" b="1" dirty="0">
              <a:solidFill>
                <a:srgbClr val="0070C0"/>
              </a:solidFill>
            </a:endParaRPr>
          </a:p>
          <a:p>
            <a:r>
              <a:rPr lang="zh-TW" altLang="en-US" dirty="0"/>
              <a:t> </a:t>
            </a:r>
            <a:endParaRPr kumimoji="0" lang="zh-TW" altLang="zh-TW" sz="6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inheri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9650" y="108233"/>
            <a:ext cx="10782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zh-TW" altLang="zh-TW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丹寧日</a:t>
            </a:r>
            <a:r>
              <a:rPr kumimoji="0" lang="en-US" altLang="zh-TW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4000" dirty="0">
                <a:solidFill>
                  <a:srgbClr val="2020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(Denim Day</a:t>
            </a:r>
            <a:r>
              <a:rPr lang="zh-TW" altLang="zh-TW" sz="4000" dirty="0" smtClean="0">
                <a:solidFill>
                  <a:srgbClr val="2020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0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穿上牛仔褲</a:t>
            </a:r>
            <a:r>
              <a:rPr lang="en-US" altLang="zh-TW" sz="40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zh-TW" sz="4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7650" y="1966957"/>
            <a:ext cx="119443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dirty="0">
                <a:solidFill>
                  <a:srgbClr val="002060"/>
                </a:solidFill>
              </a:rPr>
              <a:t>響應丹寧</a:t>
            </a:r>
            <a:r>
              <a:rPr lang="zh-TW" altLang="en-US" sz="6000" dirty="0" smtClean="0">
                <a:solidFill>
                  <a:srgbClr val="002060"/>
                </a:solidFill>
              </a:rPr>
              <a:t>日</a:t>
            </a:r>
            <a:r>
              <a:rPr lang="en-US" altLang="zh-TW" sz="6000" dirty="0" smtClean="0">
                <a:solidFill>
                  <a:srgbClr val="FF0000"/>
                </a:solidFill>
              </a:rPr>
              <a:t/>
            </a:r>
            <a:br>
              <a:rPr lang="en-US" altLang="zh-TW" sz="6000" dirty="0" smtClean="0">
                <a:solidFill>
                  <a:srgbClr val="FF0000"/>
                </a:solidFill>
              </a:rPr>
            </a:br>
            <a:r>
              <a:rPr lang="zh-TW" altLang="en-US" sz="6000" dirty="0" smtClean="0">
                <a:solidFill>
                  <a:srgbClr val="FF0000"/>
                </a:solidFill>
              </a:rPr>
              <a:t>強調</a:t>
            </a:r>
            <a:r>
              <a:rPr lang="zh-TW" altLang="en-US" sz="6000" dirty="0">
                <a:solidFill>
                  <a:srgbClr val="FF0000"/>
                </a:solidFill>
              </a:rPr>
              <a:t>穿著不能成為性暴力的藉口</a:t>
            </a:r>
            <a:r>
              <a:rPr lang="zh-TW" altLang="en-US" sz="6000" dirty="0" smtClean="0">
                <a:solidFill>
                  <a:srgbClr val="FF0000"/>
                </a:solidFill>
              </a:rPr>
              <a:t>，</a:t>
            </a:r>
            <a:r>
              <a:rPr lang="en-US" altLang="zh-TW" sz="6000" dirty="0" smtClean="0">
                <a:solidFill>
                  <a:srgbClr val="FF0000"/>
                </a:solidFill>
              </a:rPr>
              <a:t/>
            </a:r>
            <a:br>
              <a:rPr lang="en-US" altLang="zh-TW" sz="6000" dirty="0" smtClean="0">
                <a:solidFill>
                  <a:srgbClr val="FF0000"/>
                </a:solidFill>
              </a:rPr>
            </a:br>
            <a:r>
              <a:rPr lang="zh-TW" altLang="en-US" sz="6000" dirty="0" smtClean="0">
                <a:solidFill>
                  <a:srgbClr val="002060"/>
                </a:solidFill>
              </a:rPr>
              <a:t>宣導</a:t>
            </a:r>
            <a:r>
              <a:rPr lang="zh-TW" altLang="en-US" sz="6000" dirty="0">
                <a:solidFill>
                  <a:srgbClr val="002060"/>
                </a:solidFill>
              </a:rPr>
              <a:t>「身體自主權」的</a:t>
            </a:r>
            <a:r>
              <a:rPr lang="zh-TW" altLang="en-US" sz="6000" dirty="0" smtClean="0">
                <a:solidFill>
                  <a:srgbClr val="002060"/>
                </a:solidFill>
              </a:rPr>
              <a:t>觀念</a:t>
            </a:r>
            <a:r>
              <a:rPr lang="en-US" altLang="zh-TW" sz="6000" dirty="0" smtClean="0">
                <a:solidFill>
                  <a:srgbClr val="002060"/>
                </a:solidFill>
              </a:rPr>
              <a:t/>
            </a:r>
            <a:br>
              <a:rPr lang="en-US" altLang="zh-TW" sz="6000" dirty="0" smtClean="0">
                <a:solidFill>
                  <a:srgbClr val="002060"/>
                </a:solidFill>
              </a:rPr>
            </a:br>
            <a:r>
              <a:rPr lang="zh-TW" altLang="en-US" sz="6000" dirty="0" smtClean="0">
                <a:solidFill>
                  <a:srgbClr val="FF0000"/>
                </a:solidFill>
              </a:rPr>
              <a:t>倡導</a:t>
            </a:r>
            <a:r>
              <a:rPr lang="zh-TW" altLang="en-US" sz="6000" dirty="0">
                <a:solidFill>
                  <a:srgbClr val="FF0000"/>
                </a:solidFill>
              </a:rPr>
              <a:t>性別平等與</a:t>
            </a:r>
            <a:r>
              <a:rPr lang="zh-TW" altLang="en-US" sz="6000" dirty="0" smtClean="0">
                <a:solidFill>
                  <a:srgbClr val="FF0000"/>
                </a:solidFill>
              </a:rPr>
              <a:t>尊重</a:t>
            </a:r>
            <a:r>
              <a:rPr lang="en-US" altLang="zh-TW" sz="6000" dirty="0" smtClean="0">
                <a:solidFill>
                  <a:srgbClr val="FF0000"/>
                </a:solidFill>
              </a:rPr>
              <a:t/>
            </a:r>
            <a:br>
              <a:rPr lang="en-US" altLang="zh-TW" sz="6000" dirty="0" smtClean="0">
                <a:solidFill>
                  <a:srgbClr val="FF0000"/>
                </a:solidFill>
              </a:rPr>
            </a:br>
            <a:r>
              <a:rPr lang="zh-TW" altLang="en-US" sz="6000" dirty="0" smtClean="0">
                <a:solidFill>
                  <a:srgbClr val="002060"/>
                </a:solidFill>
              </a:rPr>
              <a:t>創造</a:t>
            </a:r>
            <a:r>
              <a:rPr lang="zh-TW" altLang="en-US" sz="6000" dirty="0">
                <a:solidFill>
                  <a:srgbClr val="002060"/>
                </a:solidFill>
              </a:rPr>
              <a:t>友善校園。</a:t>
            </a:r>
            <a:endParaRPr kumimoji="0" lang="zh-TW" altLang="zh-TW" sz="8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23914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78</Words>
  <Application>Microsoft Office PowerPoint</Application>
  <PresentationFormat>寬螢幕</PresentationFormat>
  <Paragraphs>15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3" baseType="lpstr">
      <vt:lpstr>inherit</vt:lpstr>
      <vt:lpstr>PingFang</vt:lpstr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遭遇數位性別暴力的「四要」防護守則：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syijh12</dc:creator>
  <cp:lastModifiedBy>syijh12</cp:lastModifiedBy>
  <cp:revision>4</cp:revision>
  <dcterms:created xsi:type="dcterms:W3CDTF">2021-04-22T07:57:02Z</dcterms:created>
  <dcterms:modified xsi:type="dcterms:W3CDTF">2021-04-22T08:25:14Z</dcterms:modified>
</cp:coreProperties>
</file>